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96" r:id="rId1"/>
  </p:sldMasterIdLst>
  <p:notesMasterIdLst>
    <p:notesMasterId r:id="rId5"/>
  </p:notesMasterIdLst>
  <p:handoutMasterIdLst>
    <p:handoutMasterId r:id="rId6"/>
  </p:handoutMasterIdLst>
  <p:sldIdLst>
    <p:sldId id="501" r:id="rId2"/>
    <p:sldId id="503" r:id="rId3"/>
    <p:sldId id="502" r:id="rId4"/>
  </p:sldIdLst>
  <p:sldSz cx="12192000" cy="6858000"/>
  <p:notesSz cx="10048875" cy="6918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D8A"/>
    <a:srgbClr val="FFFFCC"/>
    <a:srgbClr val="FF9900"/>
    <a:srgbClr val="99FF33"/>
    <a:srgbClr val="CC99FF"/>
    <a:srgbClr val="66CCFF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047" autoAdjust="0"/>
    <p:restoredTop sz="85829" autoAdjust="0"/>
  </p:normalViewPr>
  <p:slideViewPr>
    <p:cSldViewPr>
      <p:cViewPr varScale="1">
        <p:scale>
          <a:sx n="98" d="100"/>
          <a:sy n="98" d="100"/>
        </p:scale>
        <p:origin x="106" y="3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92038" y="0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/>
          <a:lstStyle>
            <a:lvl1pPr algn="r">
              <a:defRPr sz="1200"/>
            </a:lvl1pPr>
          </a:lstStyle>
          <a:p>
            <a:fld id="{9175845F-7813-4162-8E43-89DCBF023BA5}" type="datetimeFigureOut">
              <a:rPr lang="de-DE" smtClean="0"/>
              <a:pPr/>
              <a:t>03.11.2022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6571208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92038" y="6571208"/>
            <a:ext cx="4354512" cy="345917"/>
          </a:xfrm>
          <a:prstGeom prst="rect">
            <a:avLst/>
          </a:prstGeom>
        </p:spPr>
        <p:txBody>
          <a:bodyPr vert="horz" lIns="92766" tIns="46383" rIns="92766" bIns="46383" rtlCol="0" anchor="b"/>
          <a:lstStyle>
            <a:lvl1pPr algn="r">
              <a:defRPr sz="1200"/>
            </a:lvl1pPr>
          </a:lstStyle>
          <a:p>
            <a:fld id="{568AD7C4-ADB3-4393-A709-E94E9DB0B97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0745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2038" y="0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A20AF34-6582-494F-851E-89D0463C3413}" type="datetimeFigureOut">
              <a:rPr lang="en-US"/>
              <a:pPr>
                <a:defRPr/>
              </a:pPr>
              <a:t>11/3/2022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19388" y="519113"/>
            <a:ext cx="4610100" cy="2593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66" tIns="46383" rIns="92766" bIns="4638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4888" y="3286205"/>
            <a:ext cx="8039100" cy="3113247"/>
          </a:xfrm>
          <a:prstGeom prst="rect">
            <a:avLst/>
          </a:prstGeom>
        </p:spPr>
        <p:txBody>
          <a:bodyPr vert="horz" lIns="92766" tIns="46383" rIns="92766" bIns="46383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71208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2038" y="6571208"/>
            <a:ext cx="4354512" cy="345917"/>
          </a:xfrm>
          <a:prstGeom prst="rect">
            <a:avLst/>
          </a:prstGeom>
        </p:spPr>
        <p:txBody>
          <a:bodyPr vert="horz" wrap="square" lIns="92766" tIns="46383" rIns="92766" bIns="463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1248D3D-B91D-4C0E-B577-B2CAAE2DB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142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6D410-BB1B-47BE-81F8-FA61DEEC5942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B820FFD-5868-4678-ACC2-C353669912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A8AA75-262C-4581-B680-B40EED1AE53C}" type="datetime1">
              <a:rPr lang="en-US" smtClean="0"/>
              <a:pPr>
                <a:defRPr/>
              </a:pPr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1D75C-4BF4-4FD2-BDFD-6A8F3FBC2A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1"/>
            <a:ext cx="10972800" cy="44958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6D410-BB1B-47BE-81F8-FA61DEEC5942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35200" y="6356351"/>
            <a:ext cx="2946400" cy="365125"/>
          </a:xfrm>
        </p:spPr>
        <p:txBody>
          <a:bodyPr/>
          <a:lstStyle/>
          <a:p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BC9A6E-F594-49C2-B860-46C046B55A0A}" type="datetime1">
              <a:rPr lang="en-US" smtClean="0"/>
              <a:pPr>
                <a:defRPr/>
              </a:pPr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D2C31-2823-4D5C-9492-C333022367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73DBD0-EF53-4770-BD75-2D2F0D6ECE2F}" type="datetime1">
              <a:rPr lang="en-US" smtClean="0"/>
              <a:pPr>
                <a:defRPr/>
              </a:pPr>
              <a:t>11/3/2022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77852F-9151-4853-BCAD-1A8F018BE5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AFC4C6-4205-4748-A8A0-C1F8D089C381}" type="datetime1">
              <a:rPr lang="en-US" smtClean="0"/>
              <a:pPr>
                <a:defRPr/>
              </a:pPr>
              <a:t>11/3/2022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C8F293-4BBC-458E-B2BD-F4405770B8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1D31CF-E045-4E65-98EA-1CC49C1609F0}" type="datetime1">
              <a:rPr lang="en-US" smtClean="0"/>
              <a:pPr>
                <a:defRPr/>
              </a:pPr>
              <a:t>11/3/2022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11CC12-8E9A-49BF-AC1E-0475F8BB5E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1C8EF-5791-4944-A3D7-8A1B488512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E4636B-F294-483D-938B-D9EE100D15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0D12D-C12F-4881-A45D-FFFF9E5E27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10AECC6-146B-4B6F-B058-3AA208CD1D9F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0540998" y="5867400"/>
            <a:ext cx="1422402" cy="830683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381000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26400" y="6356351"/>
            <a:ext cx="142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6D410-BB1B-47BE-81F8-FA61DEEC5942}" type="datetimeFigureOut">
              <a:rPr lang="en-US" smtClean="0"/>
              <a:pPr/>
              <a:t>11/3/2022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35200" y="6356351"/>
            <a:ext cx="294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Accellera Systems Initiative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6800" y="6356351"/>
            <a:ext cx="233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CD69848-8C1C-4F5B-8F91-05C5733C145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19" y="5902537"/>
            <a:ext cx="1406563" cy="76677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4" r:id="rId7"/>
    <p:sldLayoutId id="2147483905" r:id="rId8"/>
    <p:sldLayoutId id="2147483906" r:id="rId9"/>
    <p:sldLayoutId id="2147483907" r:id="rId10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Main Title here</a:t>
            </a:r>
            <a:br>
              <a:rPr lang="en-US" dirty="0"/>
            </a:br>
            <a:r>
              <a:rPr lang="en-US" dirty="0"/>
              <a:t>font size 44pt, 2 row title allowed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Authors and affiliation here</a:t>
            </a:r>
          </a:p>
          <a:p>
            <a:r>
              <a:rPr lang="en-US" dirty="0"/>
              <a:t>Font size 32pt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Accellera Systems Initiative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657600" y="5154304"/>
            <a:ext cx="4855192" cy="1219200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Optional company logo(s) only at title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A9B85-0322-49D6-815B-B26182A54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Copyright Permission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2B08F-DBC6-4796-9676-745850C3F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non-exclusive, irrevocable, royalty-free copyright permission is granted by </a:t>
            </a:r>
            <a:r>
              <a:rPr lang="en-US" b="1" dirty="0"/>
              <a:t>&lt;entity name&gt; </a:t>
            </a:r>
            <a:r>
              <a:rPr lang="en-US" dirty="0"/>
              <a:t>to use this material in developing all future revisions and editions of the resulting draft and approved Accellera Systems Initiative </a:t>
            </a:r>
            <a:r>
              <a:rPr lang="en-US" b="1" dirty="0"/>
              <a:t>SystemC </a:t>
            </a:r>
            <a:r>
              <a:rPr lang="en-US" dirty="0"/>
              <a:t>standard, and in derivative works based on the standard.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A94EFC-7789-438C-B707-609FF9E81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Accellera Systems Initiative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D0F8FE-8904-4515-8AFC-2FDF8FFB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80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your entity name to the Copyright Permission slide 2</a:t>
            </a:r>
          </a:p>
          <a:p>
            <a:r>
              <a:rPr lang="en-US" dirty="0"/>
              <a:t>Please keep the default font size for main lines at 28pt (or 26pt)</a:t>
            </a:r>
          </a:p>
          <a:p>
            <a:pPr lvl="1"/>
            <a:r>
              <a:rPr lang="en-US" dirty="0"/>
              <a:t>And use 24pt (or 22pt) font size for the sub bullets</a:t>
            </a:r>
          </a:p>
          <a:p>
            <a:r>
              <a:rPr lang="en-US" dirty="0"/>
              <a:t>Use the default bullet style and color scheme supplied by this template</a:t>
            </a:r>
          </a:p>
          <a:p>
            <a:r>
              <a:rPr lang="en-US" dirty="0"/>
              <a:t>Limited the number of bullets per page. </a:t>
            </a:r>
          </a:p>
          <a:p>
            <a:r>
              <a:rPr lang="en-US" dirty="0"/>
              <a:t>Use keywords, not full sentences</a:t>
            </a:r>
          </a:p>
          <a:p>
            <a:r>
              <a:rPr lang="en-US" dirty="0"/>
              <a:t>Please do not overlay Accellera or SystemC logo’s</a:t>
            </a:r>
          </a:p>
          <a:p>
            <a:r>
              <a:rPr lang="en-US" dirty="0"/>
              <a:t>Check the page numbering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Accellera Systems Initiative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20FFD-5868-4678-ACC2-C353669912D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170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Main Title here font size 44pt, 2 row title allowed</vt:lpstr>
      <vt:lpstr>Copyright Permission</vt:lpstr>
      <vt:lpstr>Guidelines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here font size 44pt, 2 row title allowed</dc:title>
  <dc:creator/>
  <cp:lastModifiedBy/>
  <cp:revision>3</cp:revision>
  <dcterms:created xsi:type="dcterms:W3CDTF">2020-07-23T18:24:52Z</dcterms:created>
  <dcterms:modified xsi:type="dcterms:W3CDTF">2022-11-03T17:28:32Z</dcterms:modified>
</cp:coreProperties>
</file>